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58" y="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2A9C3-A767-4CD8-9E13-5130A991E265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84586-1A5D-4F5A-9A0A-5B6652B616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possibilities?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students will read to understand a text about baking a birthday cake and be able to write their own recipes.</a:t>
            </a:r>
            <a:r>
              <a:rPr lang="en-US" dirty="0"/>
              <a:t> </a:t>
            </a:r>
          </a:p>
          <a:p>
            <a:r>
              <a:rPr lang="en-US" dirty="0"/>
              <a:t>The students will be able to read a text about baking a cake and find the main idea and supporting details.</a:t>
            </a:r>
          </a:p>
          <a:p>
            <a:r>
              <a:rPr lang="en-US" dirty="0"/>
              <a:t>The students will be able to extract the sequence in a recipe about baking a chocolate cake for a birthday.</a:t>
            </a:r>
          </a:p>
          <a:p>
            <a:r>
              <a:rPr lang="en-US" dirty="0"/>
              <a:t>The students will be able to unlock the structure of a recipe and read for specific information and sequence.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rgbClr val="FF0000"/>
                </a:solidFill>
              </a:rPr>
              <a:t>The students will read to understand a text about baking a birthday cake and be able to write their own recipes</a:t>
            </a:r>
            <a:r>
              <a:rPr lang="en-US" b="1" dirty="0" smtClean="0">
                <a:solidFill>
                  <a:srgbClr val="FF0000"/>
                </a:solidFill>
              </a:rPr>
              <a:t>.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Whose birthday is coming up? What do you usually get? How many of you get a cake? What is it like? Who bakes it? How many of you have ever baked a birthday cake? What as that like? What did you do? (15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Hand out papers – read the recipe  - what are we  making? Read line by line while you ask questions about the text. (20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Now I am going to give you a worksheet. Please do it, (The worksheet has comprehension questions about the recipe for the birthday cake) (10 minutes)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Now let’s see if you can write your own recipe. (ran out of time – ok – do it for homework!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FF0000"/>
                </a:solidFill>
              </a:rPr>
              <a:t>The students will be able to extract the sequence in a recipe about baking a chocolate cake for a birthday.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Whose birthday is coming up? What do you usually get? How many of you get a cake? What is it like? Who bakes it? How many of you have ever baked a birthday cake? What as that like? What did you do? (15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Look at  recipe – read it and fill in a chart (the chart has the ingredients and the steps to making the cake out of order and they have to put them in order. (15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 over worksheet. (7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Now you are going to get another worksheet. Plan your own recipe for a friend’s party. (8 min). Finish at home.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rgbClr val="FF0000"/>
                </a:solidFill>
              </a:rPr>
              <a:t>The students will be able to extract the sequence in a recipe about baking a chocolate cake for a birthday.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Whose birthday is coming up? What do you usually get? How many of you get a cake? What is it like? Who bakes it? How many of you have ever baked a birthday cake? What as that like? What did you do? (15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Let’s pretend that it is your friend’s birthday and we are going to bake him or her a cake. Look at the recipe I give you and tell me the steps you will have to take. Students read and fill out a worksheet with the steps – sort of a time line kind of a thing. (15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Teacher goes over the worksheet. (10 min)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Great – now let’s plan a party for our friend. What else will we have other than the cake? (5 min) Do it at home.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FF0000"/>
                </a:solidFill>
              </a:rPr>
              <a:t>The students will be able to unlock the structure of a recipe and read for specific information and sequence.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600" dirty="0" smtClean="0"/>
              <a:t>Put recipe on board – without even reading it – what is it? Go over parts of recipe – the ingredients list – sometimes divided into wet and dry and sometimes simply alphabetical</a:t>
            </a:r>
          </a:p>
          <a:p>
            <a:pPr lvl="1"/>
            <a:r>
              <a:rPr lang="en-US" sz="1200" dirty="0" smtClean="0"/>
              <a:t>Directions – here things are numbered. </a:t>
            </a:r>
          </a:p>
          <a:p>
            <a:pPr lvl="1"/>
            <a:r>
              <a:rPr lang="en-US" sz="1200" dirty="0" smtClean="0"/>
              <a:t>Let’s pretend you have an allergy to eggs  - where would you look in the recipe?</a:t>
            </a:r>
          </a:p>
          <a:p>
            <a:pPr lvl="1"/>
            <a:r>
              <a:rPr lang="en-US" sz="1200" dirty="0" smtClean="0"/>
              <a:t>Let’s pretend you only have a microwave oven – where would you look?</a:t>
            </a:r>
          </a:p>
          <a:p>
            <a:pPr lvl="1"/>
            <a:r>
              <a:rPr lang="en-US" sz="1200" dirty="0" smtClean="0"/>
              <a:t>If you were a diabetic – etc.. (10 min)</a:t>
            </a:r>
          </a:p>
          <a:p>
            <a:pPr>
              <a:buFont typeface="+mj-lt"/>
              <a:buAutoNum type="arabicPeriod"/>
            </a:pPr>
            <a:r>
              <a:rPr lang="en-US" sz="1600" dirty="0" smtClean="0"/>
              <a:t>Great! Today we are going to be looking at a recipe to make sure we understand the parts of it and some common terms and ideas that need to be in each one. Hand out different recipes:</a:t>
            </a:r>
          </a:p>
          <a:p>
            <a:pPr lvl="1"/>
            <a:r>
              <a:rPr lang="en-US" sz="1200" dirty="0" smtClean="0"/>
              <a:t>Oven temperature</a:t>
            </a:r>
          </a:p>
          <a:p>
            <a:pPr lvl="1"/>
            <a:r>
              <a:rPr lang="en-US" sz="1200" dirty="0" smtClean="0"/>
              <a:t>Serving size</a:t>
            </a:r>
          </a:p>
          <a:p>
            <a:pPr lvl="1"/>
            <a:r>
              <a:rPr lang="en-US" sz="1200" dirty="0" smtClean="0"/>
              <a:t>Etc </a:t>
            </a:r>
            <a:r>
              <a:rPr lang="en-US" sz="1200" dirty="0" err="1" smtClean="0"/>
              <a:t>etc</a:t>
            </a:r>
            <a:r>
              <a:rPr lang="en-US" sz="1200" dirty="0" smtClean="0"/>
              <a:t>.</a:t>
            </a:r>
          </a:p>
          <a:p>
            <a:pPr lvl="1"/>
            <a:r>
              <a:rPr lang="en-US" sz="1200" dirty="0" smtClean="0"/>
              <a:t>Students label the different parts – put the list of ingredients in an order they like and check out the sequence (10 min)</a:t>
            </a:r>
          </a:p>
          <a:p>
            <a:endParaRPr lang="en-US" sz="1600" dirty="0"/>
          </a:p>
          <a:p>
            <a:pPr>
              <a:buAutoNum type="arabicPeriod" startAt="3"/>
            </a:pPr>
            <a:r>
              <a:rPr lang="en-US" sz="1600" dirty="0" smtClean="0"/>
              <a:t>OK. So let’s now pretend that we are making a cake for a friend. I am going to pass out a few different cake recipes – they are word for word in the way a friend might give you the recipe. Your job is to separate them out and put the directions in the order a recipe should be (this can be a listening as well) (20 min)</a:t>
            </a:r>
          </a:p>
          <a:p>
            <a:pPr>
              <a:buAutoNum type="arabicPeriod" startAt="3"/>
            </a:pPr>
            <a:r>
              <a:rPr lang="en-US" sz="1600" dirty="0" smtClean="0"/>
              <a:t>Let’s summarize what we now know – go over parts and for homework, just bring in a recipe in Hebrew or English and we will work to make it easier for someone to use.</a:t>
            </a:r>
          </a:p>
          <a:p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802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 are the possibilities?</vt:lpstr>
      <vt:lpstr>The students will read to understand a text about baking a birthday cake and be able to write their own recipes.  </vt:lpstr>
      <vt:lpstr>The students will be able to extract the sequence in a recipe about baking a chocolate cake for a birthday. </vt:lpstr>
      <vt:lpstr>The students will be able to extract the sequence in a recipe about baking a chocolate cake for a birthday. </vt:lpstr>
      <vt:lpstr>The students will be able to unlock the structure of a recipe and read for specific information and sequence.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possibilities?</dc:title>
  <dc:creator>Deborah</dc:creator>
  <cp:lastModifiedBy>Deborah</cp:lastModifiedBy>
  <cp:revision>5</cp:revision>
  <dcterms:created xsi:type="dcterms:W3CDTF">2012-05-06T06:15:13Z</dcterms:created>
  <dcterms:modified xsi:type="dcterms:W3CDTF">2012-05-06T07:01:30Z</dcterms:modified>
</cp:coreProperties>
</file>